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6" d="100"/>
          <a:sy n="106" d="100"/>
        </p:scale>
        <p:origin x="-1552" y="-112"/>
      </p:cViewPr>
      <p:guideLst>
        <p:guide orient="horz" pos="2160"/>
        <p:guide pos="28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2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9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6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9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7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51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6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8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8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6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D141C-422B-BE45-ABCF-15CB1E4B1418}" type="datetimeFigureOut">
              <a:rPr lang="en-US" smtClean="0"/>
              <a:t>3/21/19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D181D-2E15-D74B-AED5-DFA7C3692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1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Metricon</a:t>
            </a:r>
            <a:r>
              <a:rPr lang="en-US" dirty="0" smtClean="0"/>
              <a:t> X Opening Remarks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Jaquith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9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Plus </a:t>
            </a:r>
            <a:r>
              <a:rPr lang="en-US" dirty="0" err="1" smtClean="0"/>
              <a:t>ça</a:t>
            </a:r>
            <a:r>
              <a:rPr lang="en-US" dirty="0" smtClean="0"/>
              <a:t> change... plus </a:t>
            </a:r>
            <a:r>
              <a:rPr lang="en-US" dirty="0" err="1" smtClean="0"/>
              <a:t>c’est</a:t>
            </a:r>
            <a:r>
              <a:rPr lang="en-US" dirty="0" smtClean="0"/>
              <a:t> la </a:t>
            </a:r>
            <a:r>
              <a:rPr lang="en-US" dirty="0" err="1" smtClean="0"/>
              <a:t>m</a:t>
            </a:r>
            <a:r>
              <a:rPr lang="en-US" dirty="0" err="1" smtClean="0"/>
              <a:t>ême</a:t>
            </a:r>
            <a:r>
              <a:rPr lang="en-US" dirty="0" smtClean="0"/>
              <a:t> chose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40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Five notable developments in the last 12 years: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6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(1) Data-driven security took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2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(2) “</a:t>
            </a:r>
            <a:r>
              <a:rPr lang="en-US" dirty="0"/>
              <a:t>AI” has come to security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uneven results</a:t>
            </a:r>
          </a:p>
        </p:txBody>
      </p:sp>
    </p:spTree>
    <p:extLst>
      <p:ext uri="{BB962C8B-B14F-4D97-AF65-F5344CB8AC3E}">
        <p14:creationId xmlns:p14="http://schemas.microsoft.com/office/powerpoint/2010/main" val="398521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(3) Success </a:t>
            </a:r>
            <a:r>
              <a:rPr lang="en-US" dirty="0"/>
              <a:t>disasters are great teachers</a:t>
            </a:r>
          </a:p>
        </p:txBody>
      </p:sp>
    </p:spTree>
    <p:extLst>
      <p:ext uri="{BB962C8B-B14F-4D97-AF65-F5344CB8AC3E}">
        <p14:creationId xmlns:p14="http://schemas.microsoft.com/office/powerpoint/2010/main" val="406938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(4) Controls </a:t>
            </a:r>
            <a:r>
              <a:rPr lang="en-US" dirty="0"/>
              <a:t>instrumentation </a:t>
            </a:r>
            <a:r>
              <a:rPr lang="en-US" dirty="0" smtClean="0"/>
              <a:t>offers</a:t>
            </a:r>
            <a:br>
              <a:rPr lang="en-US" dirty="0" smtClean="0"/>
            </a:br>
            <a:r>
              <a:rPr lang="en-US" dirty="0" smtClean="0"/>
              <a:t>terrific </a:t>
            </a:r>
            <a:r>
              <a:rPr lang="en-US" dirty="0"/>
              <a:t>bang for the buck</a:t>
            </a:r>
          </a:p>
        </p:txBody>
      </p:sp>
    </p:spTree>
    <p:extLst>
      <p:ext uri="{BB962C8B-B14F-4D97-AF65-F5344CB8AC3E}">
        <p14:creationId xmlns:p14="http://schemas.microsoft.com/office/powerpoint/2010/main" val="45266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(5) Audience </a:t>
            </a:r>
            <a:r>
              <a:rPr lang="en-US" dirty="0"/>
              <a:t>is everything</a:t>
            </a:r>
          </a:p>
        </p:txBody>
      </p:sp>
    </p:spTree>
    <p:extLst>
      <p:ext uri="{BB962C8B-B14F-4D97-AF65-F5344CB8AC3E}">
        <p14:creationId xmlns:p14="http://schemas.microsoft.com/office/powerpoint/2010/main" val="82262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203"/>
            <a:ext cx="8229600" cy="36459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Metricon</a:t>
            </a:r>
            <a:r>
              <a:rPr lang="en-US" dirty="0" smtClean="0"/>
              <a:t> XX?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8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</Words>
  <Application>Microsoft Macintosh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Metricon X Opening Remarks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Metricon X Opening Remarks</dc:title>
  <dc:creator>Andrew Jaquith</dc:creator>
  <cp:lastModifiedBy>Andrew Jaquith</cp:lastModifiedBy>
  <cp:revision>2</cp:revision>
  <dcterms:created xsi:type="dcterms:W3CDTF">2019-03-21T11:42:47Z</dcterms:created>
  <dcterms:modified xsi:type="dcterms:W3CDTF">2019-03-21T11:48:45Z</dcterms:modified>
</cp:coreProperties>
</file>